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62"/>
    <p:restoredTop sz="94694"/>
  </p:normalViewPr>
  <p:slideViewPr>
    <p:cSldViewPr snapToGrid="0" snapToObjects="1">
      <p:cViewPr>
        <p:scale>
          <a:sx n="87" d="100"/>
          <a:sy n="87" d="100"/>
        </p:scale>
        <p:origin x="760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C359B-3849-6048-8986-A379B569D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64530-CA72-2B48-AE78-650C7B59F6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7CBE8-1F22-7949-9256-B3EB33BCF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00541-04C3-A143-8434-98FD4E98D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0E263-9107-F04E-B5E8-071941C06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923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90F4C-EDC4-0849-B0DA-92511B014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DF508D-6DC9-D946-9CD4-796FFB4C6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6545F-A0C2-FF43-98BD-8952CA0C9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A6713-1BAC-E44D-A2E9-9389A585A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C95C2-312E-1C42-ABE2-CD9BE7915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17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FAD994-9B0B-3A4F-AFAB-45A3C7E4B0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B57D99-5D35-8548-B8F9-2ABB452C74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ACB58-8BA4-6C4F-8731-DCA12F947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7006C-B005-A74F-95E3-14065D4C4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A9310-007F-D141-866B-7864200CF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05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AB2E0-0AB0-5C48-A422-531ECD5D1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08515-2961-5F4E-A022-7CD83A37F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B3C48-C0C8-3145-84E7-9ACFE5474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B22F1-4B40-F94E-A128-2F313E459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4FEA7-BF40-6049-9F57-F8E3F2843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44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3EEBD-E90D-E941-B3F4-2D6EE79A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F838E-85A1-4B4A-B2BF-B70BCBD5E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025A7-F0B7-3148-BFDE-7E9DD5149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73CA1-FB10-B843-93DF-1DFE1D441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8E394-40DB-CD40-92C1-DB111DF9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985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D9D10-19EA-F143-8DF2-4788CBFDF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DBB96-FEE9-F841-AE9E-68A235AF9A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BDA0BA-DA15-5140-8B9D-14E51260D4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A18548-B05E-B24B-B691-DC563051C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A35DD-CCA3-6B46-9B76-1EE69DD73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A8467-1262-BD4E-BFBD-4A24EE8D7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62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D23F7-1298-DE41-B7AB-D70738C7E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56763-2F0E-7F4F-92BE-EC86B07A7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814586-B3CC-884A-9F28-E260A0D543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2C299D-95DD-684A-B983-034421259F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0DB5C9-AD2C-684E-8AE9-98BD957E65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D1E560-2E0F-7F45-A5C0-BAFF1EBC8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AAB446-BCAC-CF48-9414-699C2A1F7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619A20-592B-AF40-B2DE-E068E0B8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802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67181-B9AB-174E-8770-CCE10B29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25F49C-91FD-5D43-9851-7A1B3F9FF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B7AFC9-43D7-2B41-AEB0-2A7F8C64D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A5227-45C6-FB43-A0A5-96576DF49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21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D082EF-47FE-B646-8684-FB71A1767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1784D8-8EA5-2148-AB26-7F7F8FCEA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88007-31F0-7546-BD92-0335F1148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036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D271F-10D1-B242-9909-381152B73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17DB3-A205-9B4D-BDD2-7BAA9AE2D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1A8D8E-F155-B742-ADCC-12D2EA075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BAC53-6523-C04F-B443-2AC6E45DC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E73263-CF87-3941-8BD5-08012347A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C0D5BE-A1C0-334B-B71C-B816B4D58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144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5F8FE-21AB-4349-A664-2F10167E6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7813D4-5BD7-E740-A82A-09C50AEF11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E37FA6-99B8-F946-A021-8D2AA99CA1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0A6D2-D6FA-0741-A533-09E232418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25FE89-645F-054D-996B-96BF64258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B1E6A6-358B-824B-AFFD-12B0720A8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24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EAED2B-831E-0740-AB80-6B1AA4869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C3808-5C6A-4A41-A96D-BD829AA466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9C76B-43DC-0A4E-A41C-74D0E12741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D874D-141A-DC41-8133-F956C5F3F712}" type="datetimeFigureOut">
              <a:rPr lang="en-US" smtClean="0"/>
              <a:t>2/17/19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3FA7A-A39A-4E44-9463-7E82483CE4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3FABF-1B81-B043-98DD-2396F52A91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44DC1-7BCF-4048-B765-742879F41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535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3AC6B7-E0D5-5F49-B024-9D4ADAEF2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6" y="-490953"/>
            <a:ext cx="9144000" cy="734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239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CF437B7-5EE8-A048-B508-E657A7A16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505972" y="-2011680"/>
            <a:ext cx="9597160" cy="7713155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81CB0E3-4B92-AB49-B4D4-CFC0D3906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1188" y="365125"/>
            <a:ext cx="6262612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latin typeface="CordiaUPC" panose="020B0304020202020204" pitchFamily="34" charset="-34"/>
                <a:cs typeface="CordiaUPC" panose="020B0304020202020204" pitchFamily="34" charset="-34"/>
              </a:rPr>
              <a:t>Inspiration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684CEC-2894-CB48-91E4-DFD2AF61D5D5}"/>
              </a:ext>
            </a:extLst>
          </p:cNvPr>
          <p:cNvSpPr txBox="1"/>
          <p:nvPr/>
        </p:nvSpPr>
        <p:spPr>
          <a:xfrm>
            <a:off x="5091188" y="1482170"/>
            <a:ext cx="653475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ordiaUPC" panose="020B0304020202020204" pitchFamily="34" charset="-34"/>
                <a:cs typeface="CordiaUPC" panose="020B0304020202020204" pitchFamily="34" charset="-34"/>
              </a:rPr>
              <a:t>As college students, we realize the challenge an interview can present and wanted to help other students prep for the upcoming interviews and first impressions ahead of them.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19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D34F8-C7F9-7842-8BAE-ED04865CF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4988" y="225684"/>
            <a:ext cx="6513576" cy="1325563"/>
          </a:xfrm>
        </p:spPr>
        <p:txBody>
          <a:bodyPr/>
          <a:lstStyle/>
          <a:p>
            <a:r>
              <a:rPr lang="en-US" b="1" dirty="0">
                <a:latin typeface="CordiaUPC" panose="020B0304020202020204" pitchFamily="34" charset="-34"/>
                <a:cs typeface="CordiaUPC" panose="020B0304020202020204" pitchFamily="34" charset="-34"/>
              </a:rPr>
              <a:t>What It Does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E2F990-A242-4D4B-A2A9-FF760B20BDC3}"/>
              </a:ext>
            </a:extLst>
          </p:cNvPr>
          <p:cNvSpPr txBox="1"/>
          <p:nvPr/>
        </p:nvSpPr>
        <p:spPr>
          <a:xfrm>
            <a:off x="4094988" y="1690688"/>
            <a:ext cx="65135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InterviewMe</a:t>
            </a:r>
            <a:r>
              <a:rPr lang="en-US" sz="3600" dirty="0">
                <a:latin typeface="CordiaUPC" panose="020B0304020202020204" pitchFamily="34" charset="-34"/>
                <a:cs typeface="CordiaUPC" panose="020B0304020202020204" pitchFamily="34" charset="-34"/>
              </a:rPr>
              <a:t> is both an Alexa Skill and Android app.</a:t>
            </a:r>
          </a:p>
          <a:p>
            <a:r>
              <a:rPr lang="en-US" sz="3600" dirty="0">
                <a:latin typeface="CordiaUPC" panose="020B0304020202020204" pitchFamily="34" charset="-34"/>
                <a:cs typeface="CordiaUPC" panose="020B0304020202020204" pitchFamily="34" charset="-34"/>
              </a:rPr>
              <a:t>It runs through 4 different types of mock interviews both verbally and in text format. In addition to feedback through the full interview, our project also provides tips and tricks and individual practice questions.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40A2EA-D6B4-364E-9AD3-3C516E03F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090" y="525788"/>
            <a:ext cx="3252167" cy="580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236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4187D32-2EEF-5C42-BEC3-901F97ACF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95052" y="0"/>
            <a:ext cx="12204663" cy="9808783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EF1D8F1-FED8-284A-A870-D3DAB50D20CF}"/>
              </a:ext>
            </a:extLst>
          </p:cNvPr>
          <p:cNvSpPr txBox="1">
            <a:spLocks/>
          </p:cNvSpPr>
          <p:nvPr/>
        </p:nvSpPr>
        <p:spPr>
          <a:xfrm>
            <a:off x="851954" y="343426"/>
            <a:ext cx="6262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latin typeface="CordiaUPC" panose="020B0304020202020204" pitchFamily="34" charset="-34"/>
                <a:cs typeface="CordiaUPC" panose="020B0304020202020204" pitchFamily="34" charset="-34"/>
              </a:rPr>
              <a:t>How we built 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3BD321-DE75-5348-A635-4B66E1173966}"/>
              </a:ext>
            </a:extLst>
          </p:cNvPr>
          <p:cNvSpPr txBox="1"/>
          <p:nvPr/>
        </p:nvSpPr>
        <p:spPr>
          <a:xfrm>
            <a:off x="851954" y="1520724"/>
            <a:ext cx="56430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CordiaUPC" panose="020B0304020202020204" pitchFamily="34" charset="-34"/>
                <a:cs typeface="CordiaUPC" panose="020B0304020202020204" pitchFamily="34" charset="-34"/>
              </a:rPr>
              <a:t>We used Android Studio and Java to build our application and Node.js and Alexa Skill developer to build our Alexa Skill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33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D34F8-C7F9-7842-8BAE-ED04865CF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3553" y="234497"/>
            <a:ext cx="6513576" cy="1325563"/>
          </a:xfrm>
        </p:spPr>
        <p:txBody>
          <a:bodyPr/>
          <a:lstStyle/>
          <a:p>
            <a:r>
              <a:rPr lang="en-US" b="1" dirty="0">
                <a:latin typeface="CordiaUPC" panose="020B0304020202020204" pitchFamily="34" charset="-34"/>
                <a:cs typeface="CordiaUPC" panose="020B0304020202020204" pitchFamily="34" charset="-34"/>
              </a:rPr>
              <a:t>What’s next?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4187D32-2EEF-5C42-BEC3-901F97ACF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6780527" y="-2211287"/>
            <a:ext cx="10604080" cy="852240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E2F990-A242-4D4B-A2A9-FF760B20BDC3}"/>
              </a:ext>
            </a:extLst>
          </p:cNvPr>
          <p:cNvSpPr txBox="1"/>
          <p:nvPr/>
        </p:nvSpPr>
        <p:spPr>
          <a:xfrm>
            <a:off x="3823553" y="1560060"/>
            <a:ext cx="65135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rdiaUPC" panose="020B0304020202020204" pitchFamily="34" charset="-34"/>
                <a:cs typeface="CordiaUPC" panose="020B0304020202020204" pitchFamily="34" charset="-34"/>
              </a:rPr>
              <a:t>iOS app to match,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rdiaUPC" panose="020B0304020202020204" pitchFamily="34" charset="-34"/>
                <a:cs typeface="CordiaUPC" panose="020B0304020202020204" pitchFamily="34" charset="-34"/>
              </a:rPr>
              <a:t>Recording and playback functionality to Alexa skill,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rdiaUPC" panose="020B0304020202020204" pitchFamily="34" charset="-34"/>
                <a:cs typeface="CordiaUPC" panose="020B0304020202020204" pitchFamily="34" charset="-34"/>
              </a:rPr>
              <a:t>Add AI for better feedback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CordiaUPC" panose="020B0304020202020204" pitchFamily="34" charset="-34"/>
                <a:cs typeface="CordiaUPC" panose="020B0304020202020204" pitchFamily="34" charset="-34"/>
              </a:rPr>
              <a:t>Publish to Amazon Store</a:t>
            </a:r>
          </a:p>
        </p:txBody>
      </p:sp>
    </p:spTree>
    <p:extLst>
      <p:ext uri="{BB962C8B-B14F-4D97-AF65-F5344CB8AC3E}">
        <p14:creationId xmlns:p14="http://schemas.microsoft.com/office/powerpoint/2010/main" val="17231652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133</Words>
  <Application>Microsoft Macintosh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CordiaUPC</vt:lpstr>
      <vt:lpstr>Office Theme</vt:lpstr>
      <vt:lpstr>PowerPoint Presentation</vt:lpstr>
      <vt:lpstr>Inspiration</vt:lpstr>
      <vt:lpstr>What It Does</vt:lpstr>
      <vt:lpstr>PowerPoint Presentation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Alyssa Schilke</dc:creator>
  <cp:lastModifiedBy>Alyssa Schilke</cp:lastModifiedBy>
  <cp:revision>5</cp:revision>
  <dcterms:created xsi:type="dcterms:W3CDTF">2019-02-17T05:41:01Z</dcterms:created>
  <dcterms:modified xsi:type="dcterms:W3CDTF">2019-02-17T13:59:26Z</dcterms:modified>
</cp:coreProperties>
</file>